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6652B5-5356-4BE8-9EDC-15736C9983CF}" v="6" dt="2023-10-25T08:17:01.6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y Nikulin" userId="e55ecfb53061a680" providerId="LiveId" clId="{636652B5-5356-4BE8-9EDC-15736C9983CF}"/>
    <pc:docChg chg="undo custSel modSld">
      <pc:chgData name="Andrey Nikulin" userId="e55ecfb53061a680" providerId="LiveId" clId="{636652B5-5356-4BE8-9EDC-15736C9983CF}" dt="2023-10-25T08:19:08.627" v="26" actId="207"/>
      <pc:docMkLst>
        <pc:docMk/>
      </pc:docMkLst>
      <pc:sldChg chg="addSp delSp modSp mod">
        <pc:chgData name="Andrey Nikulin" userId="e55ecfb53061a680" providerId="LiveId" clId="{636652B5-5356-4BE8-9EDC-15736C9983CF}" dt="2023-10-25T08:19:08.627" v="26" actId="207"/>
        <pc:sldMkLst>
          <pc:docMk/>
          <pc:sldMk cId="1184590112" sldId="257"/>
        </pc:sldMkLst>
        <pc:spChg chg="del">
          <ac:chgData name="Andrey Nikulin" userId="e55ecfb53061a680" providerId="LiveId" clId="{636652B5-5356-4BE8-9EDC-15736C9983CF}" dt="2023-10-25T08:15:39.863" v="0"/>
          <ac:spMkLst>
            <pc:docMk/>
            <pc:sldMk cId="1184590112" sldId="257"/>
            <ac:spMk id="3" creationId="{463F0804-5D05-BE2F-588C-1A5F2951DF72}"/>
          </ac:spMkLst>
        </pc:spChg>
        <pc:spChg chg="add del mod">
          <ac:chgData name="Andrey Nikulin" userId="e55ecfb53061a680" providerId="LiveId" clId="{636652B5-5356-4BE8-9EDC-15736C9983CF}" dt="2023-10-25T08:15:43.656" v="2"/>
          <ac:spMkLst>
            <pc:docMk/>
            <pc:sldMk cId="1184590112" sldId="257"/>
            <ac:spMk id="8" creationId="{9EBB36B0-F91C-49FC-99E8-6EF23988B87E}"/>
          </ac:spMkLst>
        </pc:spChg>
        <pc:spChg chg="add mod">
          <ac:chgData name="Andrey Nikulin" userId="e55ecfb53061a680" providerId="LiveId" clId="{636652B5-5356-4BE8-9EDC-15736C9983CF}" dt="2023-10-25T08:16:03.973" v="10" actId="1076"/>
          <ac:spMkLst>
            <pc:docMk/>
            <pc:sldMk cId="1184590112" sldId="257"/>
            <ac:spMk id="16" creationId="{A1FA1267-9F8B-7A3D-AE9D-F019317548FE}"/>
          </ac:spMkLst>
        </pc:spChg>
        <pc:spChg chg="add del mod">
          <ac:chgData name="Andrey Nikulin" userId="e55ecfb53061a680" providerId="LiveId" clId="{636652B5-5356-4BE8-9EDC-15736C9983CF}" dt="2023-10-25T08:16:43.140" v="16" actId="478"/>
          <ac:spMkLst>
            <pc:docMk/>
            <pc:sldMk cId="1184590112" sldId="257"/>
            <ac:spMk id="17" creationId="{D39AEE50-7D6A-D69B-6E83-DD8EBD57C552}"/>
          </ac:spMkLst>
        </pc:spChg>
        <pc:spChg chg="mod">
          <ac:chgData name="Andrey Nikulin" userId="e55ecfb53061a680" providerId="LiveId" clId="{636652B5-5356-4BE8-9EDC-15736C9983CF}" dt="2023-10-25T08:19:08.627" v="26" actId="207"/>
          <ac:spMkLst>
            <pc:docMk/>
            <pc:sldMk cId="1184590112" sldId="257"/>
            <ac:spMk id="18" creationId="{ADCC891F-77B8-4EEB-965E-361472351EAA}"/>
          </ac:spMkLst>
        </pc:spChg>
        <pc:picChg chg="add del mod">
          <ac:chgData name="Andrey Nikulin" userId="e55ecfb53061a680" providerId="LiveId" clId="{636652B5-5356-4BE8-9EDC-15736C9983CF}" dt="2023-10-25T08:15:41.429" v="1" actId="478"/>
          <ac:picMkLst>
            <pc:docMk/>
            <pc:sldMk cId="1184590112" sldId="257"/>
            <ac:picMk id="6" creationId="{F30868A8-43F2-12E2-13C0-642C70AC58CD}"/>
          </ac:picMkLst>
        </pc:picChg>
        <pc:picChg chg="add del mod">
          <ac:chgData name="Andrey Nikulin" userId="e55ecfb53061a680" providerId="LiveId" clId="{636652B5-5356-4BE8-9EDC-15736C9983CF}" dt="2023-10-25T08:15:53.862" v="8" actId="478"/>
          <ac:picMkLst>
            <pc:docMk/>
            <pc:sldMk cId="1184590112" sldId="257"/>
            <ac:picMk id="10" creationId="{4753C28C-97CD-55FD-A8E9-7B10E450E959}"/>
          </ac:picMkLst>
        </pc:picChg>
        <pc:picChg chg="add mod">
          <ac:chgData name="Andrey Nikulin" userId="e55ecfb53061a680" providerId="LiveId" clId="{636652B5-5356-4BE8-9EDC-15736C9983CF}" dt="2023-10-25T08:19:02.727" v="25" actId="1038"/>
          <ac:picMkLst>
            <pc:docMk/>
            <pc:sldMk cId="1184590112" sldId="257"/>
            <ac:picMk id="12" creationId="{476ACADF-BE0F-9740-DB95-F0EF5015ACD5}"/>
          </ac:picMkLst>
        </pc:picChg>
        <pc:picChg chg="add del mod">
          <ac:chgData name="Andrey Nikulin" userId="e55ecfb53061a680" providerId="LiveId" clId="{636652B5-5356-4BE8-9EDC-15736C9983CF}" dt="2023-10-25T08:15:53.315" v="7" actId="478"/>
          <ac:picMkLst>
            <pc:docMk/>
            <pc:sldMk cId="1184590112" sldId="257"/>
            <ac:picMk id="14" creationId="{EC63D5C7-70C3-36FF-A595-F500F2AD8EA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74988-D593-4E98-A064-EFE4A79A7FA1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AF2B3-AA30-4A3C-97B2-68D24722B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65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693FC-DE1F-8082-0425-096D4D908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F76557-382D-E11E-28FB-BA1C682F2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CBD50D-DA7B-443C-F9F1-6612C330E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53EC-5C4B-4F64-B784-15843B5F1BB4}" type="datetime1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A59659-1C07-ACCF-90E0-E150712E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3EDD77-54E6-0BBC-0F6B-4FEFB5AE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8D73-6229-4BFF-B1E5-5FFD9C13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03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1F4905-417E-7F24-30F5-81ACEC3C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CE4843-680E-EE26-B765-D9A64DD64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852C25-DA5A-FF0B-EA8F-5BB25C6A4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692D-EF4D-46E7-98FE-069EC1FEAAD7}" type="datetime1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A87259-9126-8D74-1B6D-E98AECB3F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71CB3A-0842-78E6-2F1B-A71DB0607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8D73-6229-4BFF-B1E5-5FFD9C13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20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E73D231-47D2-66A9-774B-0B74747587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42579C-776B-B22E-D7AD-7FF7F2BE0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47F8EA-E1B1-C63C-E492-A914F9534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D7E33-0975-4FC2-8340-953499AE576B}" type="datetime1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E046C5-B85B-4DD8-87C0-CC9041B9E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52D1A5-5031-A439-A551-CE6B282A3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8D73-6229-4BFF-B1E5-5FFD9C13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06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AEB041-7A5B-5B6C-E151-DB9B9B25D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46CB47-31FF-70B4-3B68-AE6948AB6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C7A931-BF7D-8C7C-FB48-74E20756C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2A6E-BD2F-4485-92F4-A6E757367099}" type="datetime1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1C561F-6A3E-42CA-AA23-DC2F33E5D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8C6024-6FB8-2666-CFE9-30C01065C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8D73-6229-4BFF-B1E5-5FFD9C13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45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46C9A0-AEB3-796F-C89E-B4D473C30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5C9658-18A2-2CF9-C896-25DC38CF2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DF2407-AF23-1DF8-F9B0-9C331AB31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3C16-63D8-4E7C-877D-0A7263BBD33E}" type="datetime1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6573D3-4E17-A6C9-BBCF-0F314F5B5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4A75FB-4B5A-1B4D-68B8-32F40F2D1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8D73-6229-4BFF-B1E5-5FFD9C13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93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55A2C9-194F-D865-3110-0DA7590CE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CAFAF6-06C2-B76F-0C03-487441AA4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2B59C4-9AC4-96B4-D775-561BA868F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3F2C80-78BF-75A1-261E-5D844D4F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C247-7409-464B-B3F9-D8E4CA7904F3}" type="datetime1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EE007D-BF5A-B386-F577-FACC3265D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800959-50C7-1BD4-42EB-EF510645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8D73-6229-4BFF-B1E5-5FFD9C13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03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3228D-7E0C-3060-B2A8-3B4B3599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924D0D-9B43-CBF6-4F7B-F4D4C6766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A8D0EA-CF88-611A-DE45-038C1F6B2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5FDAA1E-33D4-35AB-3C5A-E71D8254B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4EA284F-6D0C-4151-FF0E-088A01CD7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4B70803-5EB1-CB8D-0525-BF1F38D97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CE3F-860F-4965-A38E-E7EC73011205}" type="datetime1">
              <a:rPr lang="ru-RU" smtClean="0"/>
              <a:t>25.10.2023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6822D93-DF29-9D6F-32DF-2975449E0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5F8FB48-4979-03BF-8F27-0FDF48AE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8D73-6229-4BFF-B1E5-5FFD9C13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27E5B-7714-4C5C-D103-27061D992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67EA54-7209-DAB2-A526-05B762014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D8F4-6E08-45FB-AD05-9563D6A22236}" type="datetime1">
              <a:rPr lang="ru-RU" smtClean="0"/>
              <a:t>25.10.2023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B244979-3226-78CC-EBBB-F47E9B883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678645E-97DC-9ED8-32EE-614D5F57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8D73-6229-4BFF-B1E5-5FFD9C13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9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9D653C4-DD63-BA14-40D2-E56ED4CA7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CC62-9D2F-4EB2-922F-070CD01F0D02}" type="datetime1">
              <a:rPr lang="ru-RU" smtClean="0"/>
              <a:t>25.10.2023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D8BD8E-DD6B-7A2B-8B7D-43D615518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BC6C1F-B8EC-07B1-646E-08C7E9D0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8D73-6229-4BFF-B1E5-5FFD9C13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9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E467D9-8829-3D6C-13A5-F6646E814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B52F0E-7967-DED8-E00E-A2F6E8E46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0DE09E-064D-8B46-AFBF-0C5764394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820922-32D5-FD51-9759-80D4230D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BC70-902A-43B3-9F40-9346520FF474}" type="datetime1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CA9649-F41D-37F8-7415-18E74CF07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2E7762-1480-C13C-B769-C1FD54D03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8D73-6229-4BFF-B1E5-5FFD9C13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06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8E34C-D3EA-AEA0-AE8F-4CC33AF2C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8D67CB2-9DEF-25C6-A5A1-1D2A3FF2AE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77A5FA-3243-F921-865A-EEEA960BC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34F4CB-EAE2-5D73-3D53-A8482D5D2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83AB-AA73-4D6C-8DE4-DBD1812CEEDB}" type="datetime1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69FD14-B895-9A23-8E53-B6BD1C1AF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2B5A81-C82E-A526-3FAD-DC52523CE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8D73-6229-4BFF-B1E5-5FFD9C13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63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768ACA-94AF-7FDF-3844-731F4C52C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D9645F-3E34-BEF9-D79B-F5437D07E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B4981E-98BA-82D2-D677-4CD7356484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7DFD0-9324-4B5E-8CFC-0F481F49031B}" type="datetime1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709B1F-80CE-D6CE-2AB5-257EFB817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E1D449-D7F8-F47D-65A0-265E127398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68D73-6229-4BFF-B1E5-5FFD9C13B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50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Изображение выглядит как Красочность, снимок экрана, круг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CC7FB992-B7D6-45EF-343B-261E0CADAF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54" y="1636962"/>
            <a:ext cx="3017175" cy="3211263"/>
          </a:xfrm>
          <a:prstGeom prst="rect">
            <a:avLst/>
          </a:prstGeom>
        </p:spPr>
      </p:pic>
      <p:pic>
        <p:nvPicPr>
          <p:cNvPr id="31" name="Рисунок 30" descr="Изображение выглядит как синий, Бирюза, вода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D05208B6-0E8B-F383-6F86-1724CC54AF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325" y="0"/>
            <a:ext cx="3876675" cy="6858000"/>
          </a:xfrm>
          <a:prstGeom prst="rect">
            <a:avLst/>
          </a:prstGeom>
        </p:spPr>
      </p:pic>
      <p:sp>
        <p:nvSpPr>
          <p:cNvPr id="32" name="Заголовок 1">
            <a:extLst>
              <a:ext uri="{FF2B5EF4-FFF2-40B4-BE49-F238E27FC236}">
                <a16:creationId xmlns:a16="http://schemas.microsoft.com/office/drawing/2014/main" id="{BB9933D8-3358-FC28-E2C0-42B2674AD84A}"/>
              </a:ext>
            </a:extLst>
          </p:cNvPr>
          <p:cNvSpPr txBox="1">
            <a:spLocks/>
          </p:cNvSpPr>
          <p:nvPr/>
        </p:nvSpPr>
        <p:spPr>
          <a:xfrm>
            <a:off x="3532263" y="1365198"/>
            <a:ext cx="4783062" cy="20400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YOUR PRESENTATION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en-US" sz="1400" strike="sngStrike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(downscale it if required</a:t>
            </a:r>
            <a:r>
              <a:rPr lang="ru-RU" sz="1400" strike="sngStrike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3" name="Подзаголовок 2">
            <a:extLst>
              <a:ext uri="{FF2B5EF4-FFF2-40B4-BE49-F238E27FC236}">
                <a16:creationId xmlns:a16="http://schemas.microsoft.com/office/drawing/2014/main" id="{4869BD9F-7AB9-0929-0F01-8791289993A0}"/>
              </a:ext>
            </a:extLst>
          </p:cNvPr>
          <p:cNvSpPr txBox="1">
            <a:spLocks/>
          </p:cNvSpPr>
          <p:nvPr/>
        </p:nvSpPr>
        <p:spPr>
          <a:xfrm>
            <a:off x="3744021" y="3921132"/>
            <a:ext cx="5314950" cy="52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одзаголовок 2">
            <a:extLst>
              <a:ext uri="{FF2B5EF4-FFF2-40B4-BE49-F238E27FC236}">
                <a16:creationId xmlns:a16="http://schemas.microsoft.com/office/drawing/2014/main" id="{6D56A9CD-4C5E-501C-EFC1-57D4C175FAC8}"/>
              </a:ext>
            </a:extLst>
          </p:cNvPr>
          <p:cNvSpPr txBox="1">
            <a:spLocks/>
          </p:cNvSpPr>
          <p:nvPr/>
        </p:nvSpPr>
        <p:spPr>
          <a:xfrm>
            <a:off x="3695430" y="4437960"/>
            <a:ext cx="5314538" cy="527305"/>
          </a:xfrm>
          <a:prstGeom prst="rect">
            <a:avLst/>
          </a:prstGeom>
        </p:spPr>
        <p:txBody>
          <a:bodyPr vert="horz" lIns="136800" tIns="68400" rIns="136800" bIns="684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Affiliation            </a:t>
            </a:r>
            <a:endParaRPr lang="ru-RU" sz="1800" dirty="0"/>
          </a:p>
        </p:txBody>
      </p:sp>
      <p:sp>
        <p:nvSpPr>
          <p:cNvPr id="36" name="Подзаголовок 2">
            <a:extLst>
              <a:ext uri="{FF2B5EF4-FFF2-40B4-BE49-F238E27FC236}">
                <a16:creationId xmlns:a16="http://schemas.microsoft.com/office/drawing/2014/main" id="{43D928D2-F829-B6B1-61E1-C89D69EAEC57}"/>
              </a:ext>
            </a:extLst>
          </p:cNvPr>
          <p:cNvSpPr txBox="1">
            <a:spLocks/>
          </p:cNvSpPr>
          <p:nvPr/>
        </p:nvSpPr>
        <p:spPr>
          <a:xfrm>
            <a:off x="3695430" y="4932404"/>
            <a:ext cx="5685037" cy="527305"/>
          </a:xfrm>
          <a:prstGeom prst="rect">
            <a:avLst/>
          </a:prstGeom>
        </p:spPr>
        <p:txBody>
          <a:bodyPr vert="horz" lIns="136800" tIns="68400" rIns="136800" bIns="684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Contact</a:t>
            </a:r>
            <a:endParaRPr lang="ru-RU" sz="1800" dirty="0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C75349F6-F943-C6F8-FCEA-9EABD78A73D9}"/>
              </a:ext>
            </a:extLst>
          </p:cNvPr>
          <p:cNvSpPr/>
          <p:nvPr/>
        </p:nvSpPr>
        <p:spPr>
          <a:xfrm>
            <a:off x="4970731" y="7976533"/>
            <a:ext cx="2308500" cy="527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2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Заголовок 1">
            <a:extLst>
              <a:ext uri="{FF2B5EF4-FFF2-40B4-BE49-F238E27FC236}">
                <a16:creationId xmlns:a16="http://schemas.microsoft.com/office/drawing/2014/main" id="{52139A61-FD71-6B78-37DF-A25B74A8A522}"/>
              </a:ext>
            </a:extLst>
          </p:cNvPr>
          <p:cNvSpPr txBox="1">
            <a:spLocks/>
          </p:cNvSpPr>
          <p:nvPr/>
        </p:nvSpPr>
        <p:spPr>
          <a:xfrm>
            <a:off x="8659739" y="2217419"/>
            <a:ext cx="3434254" cy="2762826"/>
          </a:xfrm>
          <a:prstGeom prst="rect">
            <a:avLst/>
          </a:prstGeom>
        </p:spPr>
        <p:txBody>
          <a:bodyPr vert="horz" lIns="136800" tIns="68400" rIns="136800" bIns="6840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800" dirty="0"/>
              <a:t>Insert thematic</a:t>
            </a:r>
          </a:p>
          <a:p>
            <a:pPr algn="ctr"/>
            <a:r>
              <a:rPr lang="en-US" sz="2800" dirty="0"/>
              <a:t>picture </a:t>
            </a:r>
            <a:br>
              <a:rPr lang="en-US" sz="2800" dirty="0"/>
            </a:br>
            <a:r>
              <a:rPr lang="en-US" sz="2800" dirty="0"/>
              <a:t>here or delete</a:t>
            </a:r>
          </a:p>
          <a:p>
            <a:pPr algn="ctr"/>
            <a:r>
              <a:rPr lang="en-US" sz="2800" dirty="0"/>
              <a:t>this field</a:t>
            </a:r>
            <a:endParaRPr lang="ru-RU" sz="28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7D9122D-6140-2E81-5330-F9DCA18A9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8D73-6229-4BFF-B1E5-5FFD9C13B1A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12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синий, Бирюза, вода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6A513F44-56E4-BEE0-DAAC-E7A34B711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1219543" cy="798286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23A2D87-A2C6-7EFE-D4A3-5DDCEBCCC32E}"/>
              </a:ext>
            </a:extLst>
          </p:cNvPr>
          <p:cNvSpPr txBox="1">
            <a:spLocks/>
          </p:cNvSpPr>
          <p:nvPr/>
        </p:nvSpPr>
        <p:spPr>
          <a:xfrm>
            <a:off x="703944" y="508000"/>
            <a:ext cx="10515599" cy="655412"/>
          </a:xfrm>
          <a:prstGeom prst="rect">
            <a:avLst/>
          </a:prstGeom>
        </p:spPr>
        <p:txBody>
          <a:bodyPr vert="horz" lIns="136800" tIns="68400" rIns="136800" bIns="6840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Slide title</a:t>
            </a:r>
            <a:endParaRPr lang="ru-RU" sz="3200" strike="sngStrike" dirty="0">
              <a:solidFill>
                <a:schemeClr val="bg1"/>
              </a:solidFill>
            </a:endParaRPr>
          </a:p>
        </p:txBody>
      </p:sp>
      <p:pic>
        <p:nvPicPr>
          <p:cNvPr id="12" name="Рисунок 11" descr="Изображение выглядит как Красочность, линия, снимок экрана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476ACADF-BE0F-9740-DB95-F0EF5015AC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050" y="6250872"/>
            <a:ext cx="2042860" cy="547124"/>
          </a:xfrm>
          <a:prstGeom prst="rect">
            <a:avLst/>
          </a:prstGeom>
        </p:spPr>
      </p:pic>
      <p:sp>
        <p:nvSpPr>
          <p:cNvPr id="16" name="Объект 15">
            <a:extLst>
              <a:ext uri="{FF2B5EF4-FFF2-40B4-BE49-F238E27FC236}">
                <a16:creationId xmlns:a16="http://schemas.microsoft.com/office/drawing/2014/main" id="{A1FA1267-9F8B-7A3D-AE9D-F01931754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ADCC891F-77B8-4EEB-965E-361472351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8D73-6229-4BFF-B1E5-5FFD9C13B1AD}" type="slidenum">
              <a:rPr lang="ru-RU" sz="1600" smtClean="0">
                <a:solidFill>
                  <a:schemeClr val="tx1"/>
                </a:solidFill>
              </a:rPr>
              <a:t>2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901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</Words>
  <Application>Microsoft Office PowerPoint</Application>
  <PresentationFormat>Широкоэкранный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 Nikulin</dc:creator>
  <cp:lastModifiedBy>Andrey Nikulin</cp:lastModifiedBy>
  <cp:revision>1</cp:revision>
  <dcterms:created xsi:type="dcterms:W3CDTF">2023-10-25T07:25:46Z</dcterms:created>
  <dcterms:modified xsi:type="dcterms:W3CDTF">2023-10-25T08:19:11Z</dcterms:modified>
</cp:coreProperties>
</file>